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6.png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Relationship Id="rId8" Type="http://schemas.openxmlformats.org/officeDocument/2006/relationships/image" Target="../media/image84.png"  /><Relationship Id="rId9" Type="http://schemas.openxmlformats.org/officeDocument/2006/relationships/image" Target="../media/image8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1.png"  /><Relationship Id="rId11" Type="http://schemas.openxmlformats.org/officeDocument/2006/relationships/image" Target="../media/image102.png"  /><Relationship Id="rId12" Type="http://schemas.openxmlformats.org/officeDocument/2006/relationships/image" Target="../media/image103.png"  /><Relationship Id="rId13" Type="http://schemas.openxmlformats.org/officeDocument/2006/relationships/image" Target="../media/image104.png"  /><Relationship Id="rId14" Type="http://schemas.openxmlformats.org/officeDocument/2006/relationships/image" Target="../media/image105.png"  /><Relationship Id="rId15" Type="http://schemas.openxmlformats.org/officeDocument/2006/relationships/image" Target="../media/image106.png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Relationship Id="rId8" Type="http://schemas.openxmlformats.org/officeDocument/2006/relationships/image" Target="../media/image99.png"  /><Relationship Id="rId9" Type="http://schemas.openxmlformats.org/officeDocument/2006/relationships/image" Target="../media/image10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9.png"  /><Relationship Id="rId3" Type="http://schemas.openxmlformats.org/officeDocument/2006/relationships/image" Target="../media/image150.png"  /><Relationship Id="rId4" Type="http://schemas.openxmlformats.org/officeDocument/2006/relationships/image" Target="../media/image15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image" Target="../media/image164.png"  /><Relationship Id="rId9" Type="http://schemas.openxmlformats.org/officeDocument/2006/relationships/image" Target="../media/image16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Relationship Id="rId5" Type="http://schemas.openxmlformats.org/officeDocument/2006/relationships/image" Target="../media/image16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0.png"  /><Relationship Id="rId3" Type="http://schemas.openxmlformats.org/officeDocument/2006/relationships/image" Target="../media/image17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4.png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7.png"  /><Relationship Id="rId3" Type="http://schemas.openxmlformats.org/officeDocument/2006/relationships/image" Target="../media/image178.png"  /><Relationship Id="rId4" Type="http://schemas.openxmlformats.org/officeDocument/2006/relationships/image" Target="../media/image17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0.png"  /><Relationship Id="rId3" Type="http://schemas.openxmlformats.org/officeDocument/2006/relationships/image" Target="../media/image18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2.png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Relationship Id="rId5" Type="http://schemas.openxmlformats.org/officeDocument/2006/relationships/image" Target="../media/image185.png"  /><Relationship Id="rId6" Type="http://schemas.openxmlformats.org/officeDocument/2006/relationships/image" Target="../media/image18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6" y="3235896"/>
            <a:ext cx="8929200" cy="2558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762305"/>
            <a:ext cx="10448259" cy="905547"/>
            <a:chOff x="3918728" y="5762305"/>
            <a:chExt cx="10448259" cy="905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728" y="5762305"/>
              <a:ext cx="10448259" cy="905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34" y="5886845"/>
            <a:ext cx="10586475" cy="757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9291" y="4365734"/>
            <a:ext cx="10332406" cy="1617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2340" y="1821702"/>
            <a:ext cx="12517619" cy="1285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9889" y="4626637"/>
            <a:ext cx="6171429" cy="2095646"/>
            <a:chOff x="1389889" y="4626637"/>
            <a:chExt cx="6171429" cy="2095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889" y="4626637"/>
              <a:ext cx="6171429" cy="2095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8367" y="4095034"/>
            <a:ext cx="6171429" cy="2095646"/>
            <a:chOff x="9988367" y="4095034"/>
            <a:chExt cx="6171429" cy="2095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8367" y="4095034"/>
              <a:ext cx="6171429" cy="2095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3561" y="7884510"/>
            <a:ext cx="6171429" cy="2095646"/>
            <a:chOff x="6433561" y="7884510"/>
            <a:chExt cx="6171429" cy="2095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3561" y="7884510"/>
              <a:ext cx="6171429" cy="2095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0589" y="4527635"/>
            <a:ext cx="9612767" cy="128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8948" y="685620"/>
            <a:ext cx="10657769" cy="31301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0544" y="4774487"/>
            <a:ext cx="5297018" cy="6596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8194" y="5647464"/>
            <a:ext cx="4207519" cy="667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512" y="7018335"/>
            <a:ext cx="7476014" cy="6687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0735" y="8369735"/>
            <a:ext cx="8900742" cy="672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3447" y="4254214"/>
            <a:ext cx="5275768" cy="17984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5914" y="4812407"/>
            <a:ext cx="13285154" cy="8006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8262" y="2835009"/>
            <a:ext cx="9127104" cy="12807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649" y="5074287"/>
            <a:ext cx="3127692" cy="7928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5735" y="918592"/>
            <a:ext cx="5807396" cy="8006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621" y="2913745"/>
            <a:ext cx="12676707" cy="14301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621" y="6638316"/>
            <a:ext cx="14462718" cy="14292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8866" y="4525105"/>
            <a:ext cx="4670457" cy="1280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569" y="344487"/>
            <a:ext cx="3565952" cy="1240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068" y="2643459"/>
            <a:ext cx="16076392" cy="5829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2244" y="2480388"/>
            <a:ext cx="16284971" cy="1042602"/>
            <a:chOff x="662244" y="2480388"/>
            <a:chExt cx="16284971" cy="10426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44" y="2480388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244" y="4965909"/>
            <a:ext cx="16284971" cy="1042602"/>
            <a:chOff x="662244" y="4965909"/>
            <a:chExt cx="16284971" cy="1042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44" y="4965909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244" y="7458360"/>
            <a:ext cx="16284971" cy="1042602"/>
            <a:chOff x="662244" y="7458360"/>
            <a:chExt cx="16284971" cy="10426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244" y="7458360"/>
              <a:ext cx="16284971" cy="10426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07" y="1418736"/>
            <a:ext cx="896096" cy="10370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818" y="6455507"/>
            <a:ext cx="896096" cy="10450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0818" y="4021174"/>
            <a:ext cx="896096" cy="1037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0502" y="1730206"/>
            <a:ext cx="14428519" cy="6386572"/>
            <a:chOff x="1890502" y="1730206"/>
            <a:chExt cx="14428519" cy="6386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502" y="1730206"/>
              <a:ext cx="14428519" cy="6386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210" y="4859193"/>
            <a:ext cx="4088980" cy="553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8122" y="2573162"/>
            <a:ext cx="13533281" cy="5139391"/>
            <a:chOff x="2338122" y="2573162"/>
            <a:chExt cx="13533281" cy="5139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027" y="5223726"/>
              <a:ext cx="3625814" cy="25415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79343" y="2661626"/>
              <a:ext cx="1268091" cy="1652848"/>
              <a:chOff x="3479343" y="2661626"/>
              <a:chExt cx="1268091" cy="16528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9343" y="2661626"/>
                <a:ext cx="1268091" cy="1652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00225" y="2573162"/>
              <a:ext cx="1493761" cy="1652848"/>
              <a:chOff x="8200225" y="2573162"/>
              <a:chExt cx="1493761" cy="16528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0225" y="2573162"/>
                <a:ext cx="1493761" cy="1652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5902" y="2756105"/>
              <a:ext cx="1652848" cy="1286962"/>
              <a:chOff x="13145902" y="2756105"/>
              <a:chExt cx="1652848" cy="12869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5902" y="2756105"/>
                <a:ext cx="1652848" cy="12869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9463" y="5223726"/>
              <a:ext cx="3625814" cy="2541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2774" y="5223726"/>
              <a:ext cx="3625814" cy="2541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2052" y="4876485"/>
            <a:ext cx="4296261" cy="5533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088" y="4876488"/>
            <a:ext cx="3467400" cy="562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321" y="345507"/>
            <a:ext cx="3242856" cy="12816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925" y="2666315"/>
            <a:ext cx="16061162" cy="17972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80009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05908" y="2407412"/>
            <a:ext cx="4542638" cy="12807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155" y="1313060"/>
            <a:ext cx="3054745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6835" y="3475296"/>
            <a:ext cx="3957293" cy="3907803"/>
            <a:chOff x="1576835" y="3475296"/>
            <a:chExt cx="3957293" cy="3907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835" y="3475296"/>
              <a:ext cx="3957293" cy="390780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7418" y="4121423"/>
            <a:ext cx="2837135" cy="2189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3047" y="7030690"/>
            <a:ext cx="3006995" cy="622898"/>
            <a:chOff x="2043047" y="7030690"/>
            <a:chExt cx="3006995" cy="622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3047" y="7030690"/>
              <a:ext cx="3006995" cy="622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1669" y="5543664"/>
            <a:ext cx="3957293" cy="3907803"/>
            <a:chOff x="6661669" y="5543664"/>
            <a:chExt cx="3957293" cy="3907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1669" y="5543664"/>
              <a:ext cx="3957293" cy="39078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2145" y="6681070"/>
            <a:ext cx="2837135" cy="21890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36818" y="5340914"/>
            <a:ext cx="3006995" cy="622898"/>
            <a:chOff x="7136818" y="5340914"/>
            <a:chExt cx="3006995" cy="6228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6818" y="5340914"/>
              <a:ext cx="3006995" cy="6228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2789" y="2202056"/>
            <a:ext cx="3957293" cy="3907803"/>
            <a:chOff x="11822789" y="2202056"/>
            <a:chExt cx="3957293" cy="39078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2789" y="2202056"/>
              <a:ext cx="3957293" cy="39078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9090" y="2848183"/>
            <a:ext cx="2837135" cy="21890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97938" y="5771508"/>
            <a:ext cx="3006995" cy="622898"/>
            <a:chOff x="12297938" y="5771508"/>
            <a:chExt cx="3006995" cy="6228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938" y="5771508"/>
              <a:ext cx="3006995" cy="6228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9364" y="6973545"/>
            <a:ext cx="2118353" cy="6745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13097" y="5352686"/>
            <a:ext cx="2912744" cy="6745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40796" y="5725525"/>
            <a:ext cx="3096055" cy="6745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031" y="1821702"/>
            <a:ext cx="12862222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16" y="4373492"/>
            <a:ext cx="15548484" cy="2490839"/>
            <a:chOff x="1622316" y="4373492"/>
            <a:chExt cx="15548484" cy="24908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2316" y="4373492"/>
              <a:ext cx="15548484" cy="2490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08364" y="272065"/>
            <a:ext cx="3296568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364" y="252694"/>
            <a:ext cx="3296568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743" y="6359328"/>
            <a:ext cx="2624213" cy="2624213"/>
            <a:chOff x="8678743" y="6359328"/>
            <a:chExt cx="2624213" cy="26242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8743" y="6359328"/>
              <a:ext cx="2624213" cy="2624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9381" y="4058310"/>
            <a:ext cx="5664115" cy="22627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569" y="344487"/>
            <a:ext cx="3565952" cy="1240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475" y="2643459"/>
            <a:ext cx="4595083" cy="58213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2244" y="2480388"/>
            <a:ext cx="16284971" cy="1042602"/>
            <a:chOff x="662244" y="2480388"/>
            <a:chExt cx="16284971" cy="10426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244" y="2480388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244" y="4965909"/>
            <a:ext cx="16284971" cy="1042602"/>
            <a:chOff x="662244" y="4965909"/>
            <a:chExt cx="16284971" cy="1042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244" y="4965909"/>
              <a:ext cx="16284971" cy="104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763" y="7458360"/>
            <a:ext cx="16284971" cy="1042602"/>
            <a:chOff x="584763" y="7458360"/>
            <a:chExt cx="16284971" cy="10426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763" y="7458360"/>
              <a:ext cx="16284971" cy="10426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07" y="1418736"/>
            <a:ext cx="896096" cy="10370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0818" y="6455507"/>
            <a:ext cx="896096" cy="10450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0818" y="4021174"/>
            <a:ext cx="896096" cy="10370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9259" y="3926208"/>
            <a:ext cx="10895321" cy="11401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0122" y="5394281"/>
            <a:ext cx="4433938" cy="6718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3904" y="1024970"/>
            <a:ext cx="6565970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507" y="1932275"/>
            <a:ext cx="13752701" cy="6386572"/>
            <a:chOff x="2266507" y="1932275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507" y="1932275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2" y="2680793"/>
            <a:ext cx="2395851" cy="1010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5313" y="3548634"/>
            <a:ext cx="3440251" cy="3103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0812" y="3464715"/>
            <a:ext cx="1001076" cy="33084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6199" y="1024966"/>
            <a:ext cx="452194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2263" y="2943577"/>
            <a:ext cx="5365111" cy="6171429"/>
            <a:chOff x="6092263" y="2943577"/>
            <a:chExt cx="5365111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2263" y="2943577"/>
              <a:ext cx="536511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3050" y="1024966"/>
            <a:ext cx="3887655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1090" y="870002"/>
            <a:ext cx="2770527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6361" y="3984315"/>
            <a:ext cx="14239744" cy="11401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0679" y="5433026"/>
            <a:ext cx="3590106" cy="6725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0679" y="1044336"/>
            <a:ext cx="6241958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5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8908" y="1005596"/>
            <a:ext cx="3251671" cy="1071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0409" y="1024967"/>
            <a:ext cx="2770527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7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39988" y="3945577"/>
            <a:ext cx="13057015" cy="11401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6122" y="5297435"/>
            <a:ext cx="2915044" cy="67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0409" y="1024967"/>
            <a:ext cx="2770527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6176" y="4099102"/>
            <a:ext cx="3047761" cy="2295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734" y="2117821"/>
            <a:ext cx="9997710" cy="6353759"/>
            <a:chOff x="7280734" y="2117821"/>
            <a:chExt cx="9997710" cy="6353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734" y="2117821"/>
              <a:ext cx="9997710" cy="6353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779116" cy="4201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2732" y="5620224"/>
            <a:ext cx="4550610" cy="12858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04294" y="689343"/>
            <a:ext cx="12477125" cy="8907028"/>
            <a:chOff x="2904294" y="689343"/>
            <a:chExt cx="12477125" cy="89070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4294" y="689343"/>
              <a:ext cx="12477125" cy="8907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04294" y="689343"/>
            <a:ext cx="12477125" cy="8907028"/>
            <a:chOff x="2904294" y="689343"/>
            <a:chExt cx="12477125" cy="89070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4294" y="689343"/>
              <a:ext cx="12477125" cy="8907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9258" y="7000785"/>
            <a:ext cx="3661147" cy="2886143"/>
            <a:chOff x="3059258" y="7000785"/>
            <a:chExt cx="3661147" cy="2886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9258" y="7000785"/>
              <a:ext cx="3661147" cy="2886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20273" y="7000785"/>
            <a:ext cx="3661147" cy="2886143"/>
            <a:chOff x="11720273" y="7000785"/>
            <a:chExt cx="3661147" cy="2886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0273" y="7000785"/>
              <a:ext cx="3661147" cy="2886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45311" y="1500506"/>
            <a:ext cx="3661147" cy="2886143"/>
            <a:chOff x="6745311" y="1500506"/>
            <a:chExt cx="3661147" cy="2886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745311" y="1500506"/>
              <a:ext cx="3661147" cy="2886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6268" y="2051811"/>
            <a:ext cx="2919550" cy="1702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9609" y="7940866"/>
            <a:ext cx="3099152" cy="11991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99200" y="7940866"/>
            <a:ext cx="3096083" cy="113897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98859" y="2210938"/>
            <a:ext cx="9823819" cy="6321337"/>
            <a:chOff x="7098859" y="2210938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8859" y="2210938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600" y="1294990"/>
            <a:ext cx="3910566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2346" y="4779241"/>
            <a:ext cx="6008886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9629" y="1005595"/>
            <a:ext cx="1613210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9629" y="1005595"/>
            <a:ext cx="1613210" cy="107159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482" y="811890"/>
            <a:ext cx="2038727" cy="10715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5788" y="2295341"/>
            <a:ext cx="4171197" cy="66413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3482" y="811890"/>
            <a:ext cx="2038727" cy="10715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4910" y="2295341"/>
            <a:ext cx="2683374" cy="67180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1940" y="4105266"/>
            <a:ext cx="3009448" cy="212572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940597" y="1671087"/>
            <a:ext cx="12020168" cy="6982281"/>
            <a:chOff x="2940597" y="1671087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0597" y="1671087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55511" y="2979018"/>
            <a:ext cx="4488038" cy="12784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-1486241" y="4386436"/>
            <a:ext cx="21254836" cy="1306287"/>
            <a:chOff x="-1486241" y="4386436"/>
            <a:chExt cx="21254836" cy="13062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486241" y="4386436"/>
              <a:ext cx="21254836" cy="13062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9149" y="4117668"/>
            <a:ext cx="8015246" cy="21261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4470" y="3276293"/>
            <a:ext cx="7540292" cy="12894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2078" y="9191925"/>
            <a:ext cx="1985477" cy="6588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3951" y="6679286"/>
            <a:ext cx="2294739" cy="2627890"/>
            <a:chOff x="1353951" y="6679286"/>
            <a:chExt cx="2294739" cy="2627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951" y="6679286"/>
              <a:ext cx="2294739" cy="26278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7636" y="5814257"/>
            <a:ext cx="1147370" cy="865029"/>
            <a:chOff x="1927636" y="5814257"/>
            <a:chExt cx="1147370" cy="8650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7636" y="5814257"/>
              <a:ext cx="1147370" cy="8650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02418" y="5569994"/>
            <a:ext cx="1109292" cy="1109292"/>
            <a:chOff x="14502418" y="5569994"/>
            <a:chExt cx="1109292" cy="1109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2418" y="5569994"/>
              <a:ext cx="1109292" cy="11092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60045" y="6679286"/>
            <a:ext cx="2294739" cy="2627890"/>
            <a:chOff x="13960045" y="6679286"/>
            <a:chExt cx="2294739" cy="2627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0045" y="6679286"/>
              <a:ext cx="2294739" cy="2627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61488" y="5814257"/>
            <a:ext cx="2883930" cy="2883930"/>
            <a:chOff x="7361488" y="5814257"/>
            <a:chExt cx="2883930" cy="2883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1488" y="5814257"/>
              <a:ext cx="2883930" cy="28839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2129" y="9250035"/>
            <a:ext cx="905502" cy="6672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9239" y="9250039"/>
            <a:ext cx="1985477" cy="6672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381" y="597229"/>
            <a:ext cx="4378630" cy="12691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0190" y="941233"/>
            <a:ext cx="6476182" cy="706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3210" y="1353695"/>
            <a:ext cx="7578325" cy="7578325"/>
            <a:chOff x="4753210" y="1353695"/>
            <a:chExt cx="7578325" cy="75783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4753210" y="1353695"/>
              <a:ext cx="7578325" cy="7578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381" y="597229"/>
            <a:ext cx="3778899" cy="1278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9976" y="2649385"/>
            <a:ext cx="6171429" cy="2095646"/>
            <a:chOff x="1169976" y="2649385"/>
            <a:chExt cx="6171429" cy="2095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976" y="2649385"/>
              <a:ext cx="6171429" cy="2095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3341" y="1601562"/>
            <a:ext cx="6171429" cy="2095646"/>
            <a:chOff x="9743341" y="1601562"/>
            <a:chExt cx="6171429" cy="2095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3341" y="1601562"/>
              <a:ext cx="6171429" cy="20956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47700" y="6761927"/>
            <a:ext cx="6171429" cy="2095646"/>
            <a:chOff x="6347700" y="6761927"/>
            <a:chExt cx="6171429" cy="2095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7700" y="6761927"/>
              <a:ext cx="6171429" cy="2095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5874781" y="5313282"/>
            <a:ext cx="3788288" cy="326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381" y="597229"/>
            <a:ext cx="5061596" cy="12894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50363" y="3455583"/>
            <a:ext cx="6171429" cy="2095646"/>
            <a:chOff x="5650363" y="3455583"/>
            <a:chExt cx="6171429" cy="2095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0363" y="3455583"/>
              <a:ext cx="6171429" cy="2095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81356" y="5007264"/>
            <a:ext cx="2624213" cy="2624213"/>
            <a:chOff x="3681356" y="5007264"/>
            <a:chExt cx="2624213" cy="26242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1356" y="5007264"/>
              <a:ext cx="2624213" cy="2624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48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ep:HeadingPairs>
  <ep:TitlesOfParts>
    <vt:vector size="4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2022-03-28T17:23:33.000</dcterms:created>
  <dc:creator>officegen</dc:creator>
  <cp:lastModifiedBy>user</cp:lastModifiedBy>
  <dcterms:modified xsi:type="dcterms:W3CDTF">2022-03-28T08:36:53.660</dcterms:modified>
  <cp:revision>2</cp:revision>
  <cp:version/>
</cp:coreProperties>
</file>